
<file path=[Content_Types].xml><?xml version="1.0" encoding="utf-8"?>
<Types xmlns="http://schemas.openxmlformats.org/package/2006/content-types">
  <Default Extension="jpeg" ContentType="image/jpeg"/>
  <Default Extension="mov" ContentType="video/quicktime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62" r:id="rId4"/>
    <p:sldId id="257" r:id="rId5"/>
    <p:sldId id="259" r:id="rId6"/>
    <p:sldId id="263" r:id="rId7"/>
    <p:sldId id="261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6" autoAdjust="0"/>
    <p:restoredTop sz="94660"/>
  </p:normalViewPr>
  <p:slideViewPr>
    <p:cSldViewPr snapToGrid="0">
      <p:cViewPr varScale="1">
        <p:scale>
          <a:sx n="92" d="100"/>
          <a:sy n="92" d="100"/>
        </p:scale>
        <p:origin x="772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AF687E-90FA-3155-76CE-0EE3A35F99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0BE794C-2D57-6D66-4010-95084E5D5B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FBAFE1-C9C4-AA93-C151-2868A3DAD0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322F01-F726-45BF-87D7-0231DB654E2A}" type="datetimeFigureOut">
              <a:rPr lang="en-CA" smtClean="0"/>
              <a:t>2025-04-11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192642-2444-794C-F082-F7E1C6016F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859B23-4088-62A4-8E96-BC4FC9B32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EF631-6530-409F-B043-049F7A372CF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873738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BAE416-3D3B-EBE4-D0B1-BAA961D1A0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08E46F4-BCE9-0B61-CB52-B4C7D9D3B5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357C28-51EC-AED2-F327-31621F878A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322F01-F726-45BF-87D7-0231DB654E2A}" type="datetimeFigureOut">
              <a:rPr lang="en-CA" smtClean="0"/>
              <a:t>2025-04-11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ADA0EF-A93C-4AB2-36AD-79BFE9D768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CDAA04-C223-CB95-788A-1C812B66FF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EF631-6530-409F-B043-049F7A372CF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439473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9232933-701A-47A2-8D4C-34254FFA6D9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2A7D4CE-59C8-F4AD-94B3-A5EA2C81E5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FA7139-7B57-FD3B-7B28-C6EDCDCD02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322F01-F726-45BF-87D7-0231DB654E2A}" type="datetimeFigureOut">
              <a:rPr lang="en-CA" smtClean="0"/>
              <a:t>2025-04-11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3E36EE-A9D5-FBC9-6E21-B0CE791765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D2B6BA-1C63-2C99-340A-815FFB7B2A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EF631-6530-409F-B043-049F7A372CF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795375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5ED747-BC0C-DA24-8EA3-CD7D394986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3DB234-762D-71FC-952F-DF526D428E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6663E7-922C-6884-7135-5299EBE96A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322F01-F726-45BF-87D7-0231DB654E2A}" type="datetimeFigureOut">
              <a:rPr lang="en-CA" smtClean="0"/>
              <a:t>2025-04-11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44227E-9AA9-9472-8B22-FBB2B7AE16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8B7C95-111F-8649-DC63-4F8750C52C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EF631-6530-409F-B043-049F7A372CF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606808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B65A12-14B3-0B8B-0FAD-E7B86EF2C1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E4ABD3-4A73-E820-363C-89111A3935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2F45CC-FC7C-5209-EA6B-7E72864B92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322F01-F726-45BF-87D7-0231DB654E2A}" type="datetimeFigureOut">
              <a:rPr lang="en-CA" smtClean="0"/>
              <a:t>2025-04-11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F6868D-D7CA-80E5-8F83-5817718AAE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DD20DF-D13A-F48D-38DA-549112A7D7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EF631-6530-409F-B043-049F7A372CF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969795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0427DF-99B0-7B51-149C-E8418E3C98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3BC7CD-1BC9-9BB3-E3F6-3E0612EA59B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70389E-8789-2C31-FF33-5FDE478DC5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08BA84-37D7-1501-0369-702010589B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322F01-F726-45BF-87D7-0231DB654E2A}" type="datetimeFigureOut">
              <a:rPr lang="en-CA" smtClean="0"/>
              <a:t>2025-04-11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4F0544-9A95-8F3D-AA45-B38BDDDE82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96F62C-5B06-A009-3704-A6331686FC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EF631-6530-409F-B043-049F7A372CF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657563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D8F784-92C7-3AB4-A2BB-0E887E7296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7C851F-CDD6-5A2E-9AE3-6AF44FAC40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C56B78-C07E-A977-0DA3-CFDDFB6200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7BBFAA1-24C5-FE36-EE64-BA0E1DEEC95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5F6200A-B6DC-81AC-0DB5-CA780B59524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933BD9A-7ECE-6B4E-5E27-B6E56CB5AC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322F01-F726-45BF-87D7-0231DB654E2A}" type="datetimeFigureOut">
              <a:rPr lang="en-CA" smtClean="0"/>
              <a:t>2025-04-11</a:t>
            </a:fld>
            <a:endParaRPr lang="en-C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B2F516C-0D05-C32E-FE22-5028FFAC07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8C2C999-35C6-31CF-F278-10BDD2D353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EF631-6530-409F-B043-049F7A372CF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502488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EE049F-B4BF-8490-32C3-4EC3E0C6E6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B71B20B-72E2-8B55-F2C9-98B83D555F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322F01-F726-45BF-87D7-0231DB654E2A}" type="datetimeFigureOut">
              <a:rPr lang="en-CA" smtClean="0"/>
              <a:t>2025-04-11</a:t>
            </a:fld>
            <a:endParaRPr lang="en-C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9D1EABC-AF6D-0363-ADC3-840B543012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B3E803B-28C4-F352-521A-645877F9E5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EF631-6530-409F-B043-049F7A372CF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14521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24091F-0B46-ADAB-2981-BD0259F7B2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322F01-F726-45BF-87D7-0231DB654E2A}" type="datetimeFigureOut">
              <a:rPr lang="en-CA" smtClean="0"/>
              <a:t>2025-04-11</a:t>
            </a:fld>
            <a:endParaRPr lang="en-C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E9E7191-7E68-650D-464C-14A338ACC7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185127-0F0E-9A08-DECF-D713EE5107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EF631-6530-409F-B043-049F7A372CF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420420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079595-1CE6-17B0-1FCC-E378394337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C47E0A-9D7C-EE04-EC16-30AFB0F04D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C51298-D5E3-28C3-769B-815DF557B6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55DF24-66B9-8BD6-9CD5-7C42BAB297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322F01-F726-45BF-87D7-0231DB654E2A}" type="datetimeFigureOut">
              <a:rPr lang="en-CA" smtClean="0"/>
              <a:t>2025-04-11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AAF615-0775-38E7-27FE-B1857C76D2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2924F3-11CB-4A9F-F466-63C97385DC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EF631-6530-409F-B043-049F7A372CF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902125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998EA0-0FFE-823D-11F2-211682731F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57A0BE3-C6E9-DFF3-7032-0A369614513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EA4227-EA36-1D1C-252A-B2C6D21F23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AB36BF-1812-803E-0BAE-56545B833A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322F01-F726-45BF-87D7-0231DB654E2A}" type="datetimeFigureOut">
              <a:rPr lang="en-CA" smtClean="0"/>
              <a:t>2025-04-11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AFA8B4-CCA7-57FE-A8F5-CEB3F714A7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2BE2A7-5448-9ED1-20ED-ED0FBBF6AD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EF631-6530-409F-B043-049F7A372CF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445437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53B71B5-60F8-EE37-F8DC-95F3199AD2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64E27A-4BC5-1778-C5B3-756BB33FA3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DD9CFC-488B-1DC7-9937-2DCB168A3F5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E322F01-F726-45BF-87D7-0231DB654E2A}" type="datetimeFigureOut">
              <a:rPr lang="en-CA" smtClean="0"/>
              <a:t>2025-04-11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A0B82A-D52D-B08A-43F9-C8351F939B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4F602C-ABCC-C86E-CAD4-36E0E27B2F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48EF631-6530-409F-B043-049F7A372CF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127149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E0B5F3-1D98-240E-24D0-B8216B01717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CA" dirty="0"/>
              <a:t>Hydrogen combustion related research at UTIAS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0BDE7EC-0842-77D4-DB16-825DD2026C4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CA" sz="3600" b="1" dirty="0"/>
              <a:t>ORF-RE12-2023</a:t>
            </a:r>
          </a:p>
          <a:p>
            <a:endParaRPr lang="en-CA" dirty="0"/>
          </a:p>
          <a:p>
            <a:r>
              <a:rPr lang="en-CA" dirty="0"/>
              <a:t>Ömer L. </a:t>
            </a:r>
            <a:r>
              <a:rPr lang="en-CA" dirty="0" err="1"/>
              <a:t>Gülder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1500301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B6CDA21F-E7AF-4C75-8395-33F58D5B0E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E1C45F0-260A-458C-96ED-C1F6D21512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" y="1216597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6604B49-AD5C-4590-B051-06C8222ECD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43ECCAF-29C5-4537-947C-7EA1292463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D49787B-8DE6-4467-AD0A-8DECC6E0C2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D5B0017B-2ECA-49AF-B397-DC140825DF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79" y="613954"/>
            <a:ext cx="10907487" cy="189411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430954-0F68-AB58-B799-051AC26006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631" y="809898"/>
            <a:ext cx="9942716" cy="1554480"/>
          </a:xfrm>
        </p:spPr>
        <p:txBody>
          <a:bodyPr anchor="ctr">
            <a:normAutofit/>
          </a:bodyPr>
          <a:lstStyle/>
          <a:p>
            <a:r>
              <a:rPr lang="en-CA" sz="4800" u="sng"/>
              <a:t>Previous hydrogen combustion research at UTIAS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0A5BEB-21AC-377C-A080-43F818A059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5028" y="3017522"/>
            <a:ext cx="9941319" cy="3124658"/>
          </a:xfrm>
        </p:spPr>
        <p:txBody>
          <a:bodyPr anchor="ctr">
            <a:normAutofit/>
          </a:bodyPr>
          <a:lstStyle/>
          <a:p>
            <a:r>
              <a:rPr lang="en-CA" sz="2400" dirty="0"/>
              <a:t>Influence on soot formation when blended with gaseous fuels in laminar diffusion flames (atmospheric and up to 10 bar)</a:t>
            </a:r>
          </a:p>
          <a:p>
            <a:r>
              <a:rPr lang="en-CA" sz="2400" dirty="0"/>
              <a:t>Influence on soot formation when blended with ethylene in swirl-stabilized turbulent non-premixed flames</a:t>
            </a:r>
          </a:p>
          <a:p>
            <a:r>
              <a:rPr lang="en-CA" sz="2400" dirty="0"/>
              <a:t>Flame structure and soot in swirl-stabilized GT model combustor blended with Jet A-1 (up to 50% energy input by hydrogen)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CF1BAF6-AD41-4082-B212-8A1F9A2E87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8200" y="6485313"/>
            <a:ext cx="10515600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291296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DBC6133C-0615-4CE4-9132-37E609A9BD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090DC6E-F368-7654-349D-13EB2F090D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064" y="525982"/>
            <a:ext cx="4282983" cy="1200361"/>
          </a:xfrm>
        </p:spPr>
        <p:txBody>
          <a:bodyPr anchor="b">
            <a:normAutofit/>
          </a:bodyPr>
          <a:lstStyle/>
          <a:p>
            <a:r>
              <a:rPr lang="en-CA" sz="3600"/>
              <a:t>Swirl-stabilized model combustor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69CC832-2974-4E8D-90ED-3E2941BA73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16533" y="1944913"/>
            <a:ext cx="402336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EFFFE28-2320-BF62-C8A1-F0C5115F9A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5066" y="2031101"/>
            <a:ext cx="4282984" cy="3511943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3200" dirty="0"/>
              <a:t>Modified Turbomeca helicopter engine combustor – liquid fuel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5222F96-971A-4F90-B841-6BAB416C7A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225843" y="6053360"/>
            <a:ext cx="740664" cy="15412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8980754-6F4B-43C9-B9BE-127B6BED65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904923" y="215201"/>
            <a:ext cx="740664" cy="1183349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C1BBA94-3F40-40AA-8BB9-E69E25E537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96793" y="354959"/>
            <a:ext cx="6184973" cy="591521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2E8EA33-284F-23D1-A158-7D808B54D5E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8023" y="650494"/>
            <a:ext cx="3407448" cy="5324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291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1DC6ABD-215C-4EA8-A483-CEF5B99AB3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3321B6-3F7E-AB3E-0A49-4DF945FA0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9609" y="679731"/>
            <a:ext cx="4171994" cy="373654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0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Jet A-1 in the model combustor (8 kW)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AF6A671-C637-4547-85F4-51B6D18813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416432" y="1"/>
            <a:ext cx="2446384" cy="5777808"/>
            <a:chOff x="329184" y="1"/>
            <a:chExt cx="524256" cy="5777808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C575CF26-3D3C-4C5A-A2B7-00432016EF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329184" y="5777809"/>
              <a:ext cx="521208" cy="0"/>
            </a:xfrm>
            <a:prstGeom prst="line">
              <a:avLst/>
            </a:prstGeom>
            <a:ln w="152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99413ED5-9ED4-4772-BCE4-2BCAE6B12E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9184" y="1"/>
              <a:ext cx="524256" cy="553211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04357C93-F0CB-4A1C-8F77-4E9063789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86598" y="269324"/>
            <a:ext cx="6116779" cy="620877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G_0350">
            <a:hlinkClick r:id="" action="ppaction://media"/>
            <a:extLst>
              <a:ext uri="{FF2B5EF4-FFF2-40B4-BE49-F238E27FC236}">
                <a16:creationId xmlns:a16="http://schemas.microsoft.com/office/drawing/2014/main" id="{11C59C9E-C494-191D-CAC9-B5E9F366FBA2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60789" y="557360"/>
            <a:ext cx="3168395" cy="5632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182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BC6133C-0615-4CE4-9132-37E609A9BD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F8CFEF-CFAE-6FBE-BCA9-E7AEE2F27D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064" y="525982"/>
            <a:ext cx="4282983" cy="120036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Hydrogen in model GT</a:t>
            </a:r>
            <a:br>
              <a:rPr lang="en-US" sz="3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3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Combustor (5 kW)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69CC832-2974-4E8D-90ED-3E2941BA73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16533" y="1944913"/>
            <a:ext cx="402336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2EDB56-DE4A-E9FE-FBD7-DA25FB154D2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5066" y="2031101"/>
            <a:ext cx="4282984" cy="351194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400" dirty="0"/>
              <a:t>The same geometry as the Jet A-1 case.</a:t>
            </a:r>
          </a:p>
          <a:p>
            <a:r>
              <a:rPr lang="en-US" sz="2400" dirty="0"/>
              <a:t>Hydrogen supply through a large straight hole through the liquid injector</a:t>
            </a:r>
          </a:p>
          <a:p>
            <a:r>
              <a:rPr lang="en-US" sz="2400" dirty="0"/>
              <a:t>Identical air flow and swirl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5222F96-971A-4F90-B841-6BAB416C7A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225843" y="6053360"/>
            <a:ext cx="740664" cy="15412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8980754-6F4B-43C9-B9BE-127B6BED65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904923" y="215201"/>
            <a:ext cx="740664" cy="1183349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C1BBA94-3F40-40AA-8BB9-E69E25E537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96793" y="354959"/>
            <a:ext cx="6184973" cy="591521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video_2025-04-01_12-38-06">
            <a:hlinkClick r:id="" action="ppaction://media"/>
            <a:extLst>
              <a:ext uri="{FF2B5EF4-FFF2-40B4-BE49-F238E27FC236}">
                <a16:creationId xmlns:a16="http://schemas.microsoft.com/office/drawing/2014/main" id="{4B8FAF5E-B452-1A48-2E4D-59690657E09F}"/>
              </a:ext>
            </a:extLst>
          </p:cNvPr>
          <p:cNvPicPr>
            <a:picLocks noGrp="1" noChangeAspect="1"/>
          </p:cNvPicPr>
          <p:nvPr>
            <p:ph sz="half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304332" y="650494"/>
            <a:ext cx="2994829" cy="5324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196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12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BA042B-39F5-1D7F-18E9-9374EF076F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New injector plate concepts to burn either Jet A-1 or hydrogen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24DD8A3-E8B1-7BBA-99E4-56E0BA51799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286" y="2479853"/>
            <a:ext cx="5076800" cy="2809037"/>
          </a:xfrm>
          <a:prstGeom prst="rect">
            <a:avLst/>
          </a:prstGeom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6962FA2-69FF-6E1C-743F-9E8FD6E9F32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8397" y="2201875"/>
            <a:ext cx="4981449" cy="3174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1108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81FD93-0564-15DE-AE62-5D5080EE4B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Measurements with hydrogen:</a:t>
            </a:r>
            <a:br>
              <a:rPr lang="en-CA" dirty="0"/>
            </a:br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813E9C-99BF-6C6C-925C-FBC180E98E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en-CA" sz="36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Flow field (by </a:t>
            </a:r>
            <a:r>
              <a:rPr lang="en-CA" sz="3600" kern="100" dirty="0" err="1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sPIV</a:t>
            </a:r>
            <a:r>
              <a:rPr lang="en-CA" sz="36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)</a:t>
            </a:r>
            <a:br>
              <a:rPr lang="en-CA" sz="36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CA" sz="36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Heat release map (PLIF OH) </a:t>
            </a:r>
            <a:br>
              <a:rPr lang="en-CA" sz="36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CA" sz="36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Lean blowout limit</a:t>
            </a:r>
            <a:br>
              <a:rPr lang="en-CA" sz="36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CA" sz="36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Combustion efficiency</a:t>
            </a:r>
            <a:br>
              <a:rPr lang="en-CA" sz="36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CA" sz="36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NOx</a:t>
            </a:r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05368648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</TotalTime>
  <Words>169</Words>
  <Application>Microsoft Office PowerPoint</Application>
  <PresentationFormat>Widescreen</PresentationFormat>
  <Paragraphs>18</Paragraphs>
  <Slides>7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Aptos</vt:lpstr>
      <vt:lpstr>Aptos Display</vt:lpstr>
      <vt:lpstr>Arial</vt:lpstr>
      <vt:lpstr>Office Theme</vt:lpstr>
      <vt:lpstr>Hydrogen combustion related research at UTIAS</vt:lpstr>
      <vt:lpstr>Previous hydrogen combustion research at UTIAS</vt:lpstr>
      <vt:lpstr>Swirl-stabilized model combustor</vt:lpstr>
      <vt:lpstr>Jet A-1 in the model combustor (8 kW)</vt:lpstr>
      <vt:lpstr>Hydrogen in model GT Combustor (5 kW)</vt:lpstr>
      <vt:lpstr>New injector plate concepts to burn either Jet A-1 or hydrogen </vt:lpstr>
      <vt:lpstr>Measurements with hydrogen: 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Omer Gulder</dc:creator>
  <cp:lastModifiedBy>Omer Gulder</cp:lastModifiedBy>
  <cp:revision>9</cp:revision>
  <dcterms:created xsi:type="dcterms:W3CDTF">2025-04-11T04:00:59Z</dcterms:created>
  <dcterms:modified xsi:type="dcterms:W3CDTF">2025-04-11T04:37:50Z</dcterms:modified>
</cp:coreProperties>
</file>